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70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1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A20BF-E6BB-491D-9FB8-31EAA625F6A1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97C09-0BB5-4948-8B85-DCE8DCE00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220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A018A-BF0D-4594-9920-6E025A248B0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262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ct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4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F30-7FA9-49B9-B698-044BDD7C97BB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0AD5-A9EF-42C1-9685-2B9F923566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F30-7FA9-49B9-B698-044BDD7C97BB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0AD5-A9EF-42C1-9685-2B9F923566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F30-7FA9-49B9-B698-044BDD7C97BB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0AD5-A9EF-42C1-9685-2B9F923566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F30-7FA9-49B9-B698-044BDD7C97BB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0AD5-A9EF-42C1-9685-2B9F923566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r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>
            <a:normAutofit/>
          </a:bodyPr>
          <a:lstStyle>
            <a:lvl1pPr marL="0" indent="0" algn="r">
              <a:buNone/>
              <a:defRPr sz="3600" b="1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F30-7FA9-49B9-B698-044BDD7C97BB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0AD5-A9EF-42C1-9685-2B9F923566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F30-7FA9-49B9-B698-044BDD7C97BB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0AD5-A9EF-42C1-9685-2B9F923566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 tIns="45720" anchor="t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F30-7FA9-49B9-B698-044BDD7C97BB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0AD5-A9EF-42C1-9685-2B9F923566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305800" cy="1143000"/>
          </a:xfrm>
        </p:spPr>
        <p:txBody>
          <a:bodyPr vert="horz" tIns="45720" bIns="0" anchor="t" anchorCtr="0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ctr" rtl="0">
              <a:spcBef>
                <a:spcPct val="0"/>
              </a:spcBef>
              <a:buNone/>
              <a:defRPr sz="4000" b="1">
                <a:ln>
                  <a:noFill/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F30-7FA9-49B9-B698-044BDD7C97BB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0AD5-A9EF-42C1-9685-2B9F923566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F30-7FA9-49B9-B698-044BDD7C97BB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0AD5-A9EF-42C1-9685-2B9F923566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1">
                <a:ln>
                  <a:noFill/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F30-7FA9-49B9-B698-044BDD7C97BB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0AD5-A9EF-42C1-9685-2B9F923566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accent4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F30-7FA9-49B9-B698-044BDD7C97BB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6DA0AD5-A9EF-42C1-9685-2B9F9235666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  <a:prstGeom prst="rect">
            <a:avLst/>
          </a:prstGeom>
        </p:spPr>
        <p:txBody>
          <a:bodyPr vert="horz" lIns="0" rIns="0" bIns="0" anchor="t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044F30-7FA9-49B9-B698-044BDD7C97BB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DA0AD5-A9EF-42C1-9685-2B9F9235666D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000" b="1" kern="1200">
          <a:ln>
            <a:noFill/>
          </a:ln>
          <a:solidFill>
            <a:schemeClr val="accent4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>
            <a:lumMod val="75000"/>
          </a:schemeClr>
        </a:buClr>
        <a:buSzPct val="125000"/>
        <a:buFont typeface="Webdings" pitchFamily="18" charset="2"/>
        <a:buChar char="Û"/>
        <a:defRPr kumimoji="0" sz="2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>
            <a:lumMod val="75000"/>
          </a:schemeClr>
        </a:buClr>
        <a:buSzPct val="125000"/>
        <a:buFont typeface="Webdings" pitchFamily="18" charset="2"/>
        <a:buChar char="Ü"/>
        <a:defRPr kumimoji="0"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S"/>
        <a:defRPr kumimoji="0" sz="21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1">
            <a:lumMod val="75000"/>
          </a:schemeClr>
        </a:buClr>
        <a:buSzPct val="85000"/>
        <a:buFont typeface="Webdings" pitchFamily="18" charset="2"/>
        <a:buChar char="~"/>
        <a:defRPr kumimoji="0"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R"/>
        <a:defRPr kumimoji="0"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thworks.com/matlabcentral/fileexchange/29136-stochastic-weather-generator-weaget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7851648" cy="2590800"/>
          </a:xfrm>
        </p:spPr>
        <p:txBody>
          <a:bodyPr>
            <a:normAutofit fontScale="90000"/>
          </a:bodyPr>
          <a:lstStyle/>
          <a:p>
            <a:r>
              <a:rPr lang="en-US" sz="6700" u="sng" dirty="0" err="1" smtClean="0"/>
              <a:t>WeaGETS</a:t>
            </a:r>
            <a:r>
              <a:rPr lang="en-US" u="sng" dirty="0" smtClean="0"/>
              <a:t>:</a:t>
            </a:r>
            <a:r>
              <a:rPr lang="en-US" sz="3200" dirty="0" smtClean="0"/>
              <a:t> 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4000" dirty="0" smtClean="0"/>
              <a:t>A daily stochastic weather generator for preserving low-frequency of climate variability</a:t>
            </a:r>
            <a:endParaRPr lang="en-US" sz="4000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019864"/>
          </a:xfrm>
        </p:spPr>
        <p:txBody>
          <a:bodyPr>
            <a:normAutofit fontScale="92500" lnSpcReduction="10000"/>
          </a:bodyPr>
          <a:lstStyle/>
          <a:p>
            <a:r>
              <a:rPr lang="en-US" sz="3600" b="1" dirty="0" err="1" smtClean="0"/>
              <a:t>Roque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Vinicio</a:t>
            </a:r>
            <a:r>
              <a:rPr lang="en-US" sz="3600" b="1" dirty="0" smtClean="0"/>
              <a:t> Céspedes</a:t>
            </a:r>
          </a:p>
          <a:p>
            <a:r>
              <a:rPr lang="en-US" sz="3600" dirty="0" smtClean="0"/>
              <a:t>May 3, 2013</a:t>
            </a:r>
          </a:p>
          <a:p>
            <a:endParaRPr lang="en-US" sz="3600" dirty="0" smtClean="0"/>
          </a:p>
          <a:p>
            <a:r>
              <a:rPr lang="en-US" i="1" dirty="0" smtClean="0"/>
              <a:t>MPO </a:t>
            </a:r>
            <a:r>
              <a:rPr lang="en-US" i="1" dirty="0"/>
              <a:t>524 - Applied Data </a:t>
            </a:r>
            <a:r>
              <a:rPr lang="en-US" i="1" dirty="0" smtClean="0"/>
              <a:t>Analysis</a:t>
            </a:r>
          </a:p>
          <a:p>
            <a:r>
              <a:rPr lang="en-US" i="1" u="sng" dirty="0" smtClean="0"/>
              <a:t>Spring 2013 Term Project</a:t>
            </a:r>
          </a:p>
          <a:p>
            <a:r>
              <a:rPr lang="en-US" i="1" dirty="0" smtClean="0"/>
              <a:t>Professor Brian </a:t>
            </a:r>
            <a:r>
              <a:rPr lang="en-US" i="1" dirty="0" err="1" smtClean="0"/>
              <a:t>Mapes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33627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160" y="922020"/>
            <a:ext cx="3749040" cy="28117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160" y="3733800"/>
            <a:ext cx="3749040" cy="2811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04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73544"/>
            <a:ext cx="8229600" cy="408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734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0"/>
            <a:ext cx="8229600" cy="408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377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43000"/>
            <a:ext cx="8229600" cy="408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683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8229600" cy="408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363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0"/>
            <a:ext cx="8229600" cy="408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067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800" dirty="0" smtClean="0"/>
              <a:t>Thank you everybody!!!</a:t>
            </a:r>
            <a:endParaRPr lang="en-US" sz="4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800" smtClean="0"/>
              <a:t>Any </a:t>
            </a:r>
            <a:r>
              <a:rPr lang="en-US" sz="4800"/>
              <a:t>q</a:t>
            </a:r>
            <a:r>
              <a:rPr lang="en-US" sz="4800" smtClean="0"/>
              <a:t>uestion</a:t>
            </a:r>
            <a:r>
              <a:rPr lang="en-US" sz="4800" dirty="0" smtClean="0"/>
              <a:t>???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80723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u="sng" dirty="0" smtClean="0"/>
              <a:t>Outline</a:t>
            </a:r>
            <a:endParaRPr lang="en-US" sz="72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</a:t>
            </a:r>
            <a:r>
              <a:rPr lang="en-US" dirty="0"/>
              <a:t>is a daily stochastic weather </a:t>
            </a:r>
            <a:r>
              <a:rPr lang="en-US" dirty="0" smtClean="0"/>
              <a:t>generator?</a:t>
            </a:r>
          </a:p>
          <a:p>
            <a:pPr lvl="1"/>
            <a:r>
              <a:rPr lang="en-US" dirty="0" smtClean="0"/>
              <a:t>Motivations</a:t>
            </a:r>
          </a:p>
          <a:p>
            <a:pPr lvl="2"/>
            <a:r>
              <a:rPr lang="en-US" dirty="0" smtClean="0"/>
              <a:t>Application to modeling and climate change</a:t>
            </a:r>
          </a:p>
          <a:p>
            <a:r>
              <a:rPr lang="en-US" dirty="0" smtClean="0"/>
              <a:t>What is </a:t>
            </a:r>
            <a:r>
              <a:rPr lang="en-US" dirty="0" err="1" smtClean="0"/>
              <a:t>WeaGETS</a:t>
            </a:r>
            <a:r>
              <a:rPr lang="en-US" dirty="0" smtClean="0"/>
              <a:t>? </a:t>
            </a:r>
            <a:endParaRPr lang="en-US" dirty="0"/>
          </a:p>
          <a:p>
            <a:pPr lvl="1"/>
            <a:r>
              <a:rPr lang="fr-FR" dirty="0" err="1"/>
              <a:t>Weather</a:t>
            </a:r>
            <a:r>
              <a:rPr lang="fr-FR" dirty="0"/>
              <a:t> </a:t>
            </a:r>
            <a:r>
              <a:rPr lang="fr-FR" dirty="0" err="1"/>
              <a:t>Generator</a:t>
            </a:r>
            <a:r>
              <a:rPr lang="fr-FR" dirty="0"/>
              <a:t> École de Technologie Supérieure (</a:t>
            </a:r>
            <a:r>
              <a:rPr lang="fr-FR" dirty="0" err="1" smtClean="0"/>
              <a:t>WeaGETS</a:t>
            </a:r>
            <a:r>
              <a:rPr lang="fr-FR" dirty="0" smtClean="0"/>
              <a:t>)</a:t>
            </a:r>
            <a:endParaRPr lang="en-US" dirty="0" smtClean="0"/>
          </a:p>
          <a:p>
            <a:r>
              <a:rPr lang="en-US" dirty="0" smtClean="0"/>
              <a:t>My own results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fr-FR" dirty="0">
                <a:hlinkClick r:id="rId2"/>
              </a:rPr>
              <a:t>http://</a:t>
            </a:r>
            <a:r>
              <a:rPr lang="fr-FR" dirty="0" smtClean="0">
                <a:hlinkClick r:id="rId2"/>
              </a:rPr>
              <a:t>www.mathworks.com/matlabcentral/fileexchange/29136-stochastic-weather-generator-weagets</a:t>
            </a:r>
            <a:r>
              <a:rPr lang="fr-FR" dirty="0" smtClean="0"/>
              <a:t> 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06864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a daily stochastic weather generator?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759847"/>
            <a:ext cx="8686800" cy="264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98183"/>
            <a:ext cx="8458200" cy="1707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535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What is </a:t>
            </a:r>
            <a:r>
              <a:rPr lang="en-US" sz="6000" dirty="0" err="1" smtClean="0"/>
              <a:t>WeaGETS</a:t>
            </a:r>
            <a:r>
              <a:rPr lang="en-US" sz="6000" dirty="0" smtClean="0"/>
              <a:t>?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Weather</a:t>
            </a:r>
            <a:r>
              <a:rPr lang="fr-FR" dirty="0"/>
              <a:t> </a:t>
            </a:r>
            <a:r>
              <a:rPr lang="fr-FR" dirty="0" err="1"/>
              <a:t>Generator</a:t>
            </a:r>
            <a:r>
              <a:rPr lang="fr-FR" dirty="0"/>
              <a:t> École de Technologie Supérieure (</a:t>
            </a:r>
            <a:r>
              <a:rPr lang="fr-FR" dirty="0" err="1" smtClean="0"/>
              <a:t>WeaGETS</a:t>
            </a:r>
            <a:r>
              <a:rPr lang="fr-FR" dirty="0" smtClean="0"/>
              <a:t>) </a:t>
            </a:r>
            <a:r>
              <a:rPr lang="en-US" dirty="0"/>
              <a:t>is a </a:t>
            </a:r>
            <a:r>
              <a:rPr lang="en-US" dirty="0" err="1"/>
              <a:t>Matlab</a:t>
            </a:r>
            <a:r>
              <a:rPr lang="en-US" dirty="0"/>
              <a:t>-based versatile stochastic daily weather generator (</a:t>
            </a:r>
            <a:r>
              <a:rPr lang="en-US" dirty="0" err="1"/>
              <a:t>WeaGETS</a:t>
            </a:r>
            <a:r>
              <a:rPr lang="en-US" dirty="0"/>
              <a:t>) </a:t>
            </a:r>
            <a:r>
              <a:rPr lang="en-US" dirty="0" smtClean="0"/>
              <a:t>for  producing time series of  unlimited length for  </a:t>
            </a:r>
            <a:r>
              <a:rPr lang="en-US" dirty="0"/>
              <a:t>daily </a:t>
            </a:r>
            <a:r>
              <a:rPr lang="en-US" dirty="0" smtClean="0"/>
              <a:t>precipitation at a specific weather station site, plus </a:t>
            </a:r>
            <a:r>
              <a:rPr lang="en-US" dirty="0"/>
              <a:t>maximum and minimum </a:t>
            </a:r>
            <a:r>
              <a:rPr lang="en-US" dirty="0" smtClean="0"/>
              <a:t>temperatures. </a:t>
            </a:r>
            <a:endParaRPr lang="en-US" dirty="0"/>
          </a:p>
          <a:p>
            <a:r>
              <a:rPr lang="en-US" dirty="0" err="1" smtClean="0"/>
              <a:t>WeaGETS</a:t>
            </a:r>
            <a:r>
              <a:rPr lang="en-US" dirty="0" smtClean="0"/>
              <a:t> </a:t>
            </a:r>
            <a:r>
              <a:rPr lang="en-US" dirty="0"/>
              <a:t>can be used in climate change studies as a downscaling tool </a:t>
            </a:r>
            <a:r>
              <a:rPr lang="en-US" dirty="0" smtClean="0"/>
              <a:t>by perturbing the </a:t>
            </a:r>
            <a:r>
              <a:rPr lang="en-US" dirty="0"/>
              <a:t>parameters to account for expected changes in precipitation and temperature.</a:t>
            </a:r>
          </a:p>
        </p:txBody>
      </p:sp>
    </p:spTree>
    <p:extLst>
      <p:ext uri="{BB962C8B-B14F-4D97-AF65-F5344CB8AC3E}">
        <p14:creationId xmlns:p14="http://schemas.microsoft.com/office/powerpoint/2010/main" val="105934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What is </a:t>
            </a:r>
            <a:r>
              <a:rPr lang="en-US" sz="6000" dirty="0" err="1" smtClean="0"/>
              <a:t>WeaGETS</a:t>
            </a:r>
            <a:r>
              <a:rPr lang="en-US" sz="6000" dirty="0" smtClean="0"/>
              <a:t>?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First, second and third-order Markov models are provided to generate </a:t>
            </a:r>
            <a:r>
              <a:rPr lang="en-US" dirty="0" smtClean="0"/>
              <a:t>precipitation occurrence. </a:t>
            </a:r>
          </a:p>
          <a:p>
            <a:r>
              <a:rPr lang="en-US" dirty="0" smtClean="0"/>
              <a:t>Exponential </a:t>
            </a:r>
            <a:r>
              <a:rPr lang="en-US" dirty="0"/>
              <a:t>and gamma distributions are available to produce </a:t>
            </a:r>
            <a:r>
              <a:rPr lang="en-US" dirty="0" smtClean="0"/>
              <a:t>daily precipitation </a:t>
            </a:r>
            <a:r>
              <a:rPr lang="en-US" dirty="0"/>
              <a:t>quantity. </a:t>
            </a:r>
            <a:endParaRPr lang="en-US" dirty="0" smtClean="0"/>
          </a:p>
          <a:p>
            <a:r>
              <a:rPr lang="en-US" dirty="0" smtClean="0"/>
              <a:t>Precipitation </a:t>
            </a:r>
            <a:r>
              <a:rPr lang="en-US" dirty="0"/>
              <a:t>generating parameters have options to be smoothed </a:t>
            </a:r>
            <a:r>
              <a:rPr lang="en-US" dirty="0" smtClean="0"/>
              <a:t>using Fourier </a:t>
            </a:r>
            <a:r>
              <a:rPr lang="en-US" dirty="0"/>
              <a:t>harmonics. </a:t>
            </a:r>
            <a:endParaRPr lang="en-US" dirty="0" smtClean="0"/>
          </a:p>
          <a:p>
            <a:r>
              <a:rPr lang="en-US" dirty="0" smtClean="0"/>
              <a:t>A spectral </a:t>
            </a:r>
            <a:r>
              <a:rPr lang="en-US" dirty="0"/>
              <a:t>correction approach is included to correct the </a:t>
            </a:r>
            <a:r>
              <a:rPr lang="en-US" dirty="0" smtClean="0"/>
              <a:t>well-known underestimation </a:t>
            </a:r>
            <a:r>
              <a:rPr lang="en-US" dirty="0"/>
              <a:t>of monthly and inter-annual variability associated with weather generators.</a:t>
            </a:r>
          </a:p>
        </p:txBody>
      </p:sp>
    </p:spTree>
    <p:extLst>
      <p:ext uri="{BB962C8B-B14F-4D97-AF65-F5344CB8AC3E}">
        <p14:creationId xmlns:p14="http://schemas.microsoft.com/office/powerpoint/2010/main" val="335336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What is </a:t>
            </a:r>
            <a:r>
              <a:rPr lang="en-US" sz="6000" dirty="0" err="1" smtClean="0"/>
              <a:t>WeaGETS</a:t>
            </a:r>
            <a:r>
              <a:rPr lang="en-US" sz="6000" dirty="0" smtClean="0"/>
              <a:t>?</a:t>
            </a:r>
            <a:endParaRPr lang="en-US" sz="6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76882"/>
            <a:ext cx="8534399" cy="4976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869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024296"/>
            <a:ext cx="5852160" cy="5452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406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u="sng" dirty="0" smtClean="0"/>
              <a:t>My Data</a:t>
            </a:r>
            <a:endParaRPr lang="en-US" sz="72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 Oceanic and Atmospheric Administration (NOAA) Climate Prediction Center (CPC) 0.25</a:t>
            </a:r>
            <a:r>
              <a:rPr lang="en-US" dirty="0">
                <a:sym typeface="Symbol"/>
              </a:rPr>
              <a:t>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</a:t>
            </a:r>
            <a:r>
              <a:rPr lang="en-US" dirty="0"/>
              <a:t> 0.25</a:t>
            </a:r>
            <a:r>
              <a:rPr lang="en-US" dirty="0">
                <a:sym typeface="Symbol"/>
              </a:rPr>
              <a:t></a:t>
            </a:r>
            <a:r>
              <a:rPr lang="en-US" dirty="0"/>
              <a:t> Daily U.S. UNIFIED Precipitation Version 1 </a:t>
            </a:r>
            <a:r>
              <a:rPr lang="en-US"/>
              <a:t>(</a:t>
            </a:r>
            <a:r>
              <a:rPr lang="en-US" smtClean="0"/>
              <a:t>1951-2000) </a:t>
            </a:r>
            <a:r>
              <a:rPr lang="en-US" dirty="0"/>
              <a:t>rain-gauge-based precipitation </a:t>
            </a:r>
            <a:endParaRPr lang="fr-FR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360" y="1902685"/>
            <a:ext cx="4206240" cy="411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504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66800"/>
            <a:ext cx="80772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056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</Template>
  <TotalTime>371</TotalTime>
  <Words>246</Words>
  <Application>Microsoft Office PowerPoint</Application>
  <PresentationFormat>On-screen Show (4:3)</PresentationFormat>
  <Paragraphs>31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Theme</vt:lpstr>
      <vt:lpstr>WeaGETS:  A daily stochastic weather generator for preserving low-frequency of climate variability</vt:lpstr>
      <vt:lpstr>Outline</vt:lpstr>
      <vt:lpstr>What is a daily stochastic weather generator?</vt:lpstr>
      <vt:lpstr>What is WeaGETS?</vt:lpstr>
      <vt:lpstr>What is WeaGETS?</vt:lpstr>
      <vt:lpstr>What is WeaGETS?</vt:lpstr>
      <vt:lpstr>PowerPoint Presentation</vt:lpstr>
      <vt:lpstr>My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everybody!!!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WeaGETS:  A daily stochastic weather generator for preserving low-frequency of climate variability</dc:title>
  <dc:creator>Roque V. Cespedes</dc:creator>
  <cp:lastModifiedBy>Roque V. Cespedes</cp:lastModifiedBy>
  <cp:revision>22</cp:revision>
  <dcterms:created xsi:type="dcterms:W3CDTF">2013-05-02T23:06:38Z</dcterms:created>
  <dcterms:modified xsi:type="dcterms:W3CDTF">2013-05-03T12:34:49Z</dcterms:modified>
</cp:coreProperties>
</file>